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810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10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45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294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7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88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3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157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5979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329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559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214A88B-1049-43C0-B924-D73ECDF9A2B8}" type="datetimeFigureOut">
              <a:rPr lang="zh-CN" altLang="en-US" smtClean="0"/>
              <a:t>2014/7/3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29E8802-853B-4571-9515-46F7FBD7C63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962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TradeExecute</a:t>
            </a:r>
            <a:r>
              <a:rPr lang="zh-CN" altLang="en-US" dirty="0" smtClean="0"/>
              <a:t>交易程序介绍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汇报人：实习生 张江迪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751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TradeExecute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基于</a:t>
            </a:r>
            <a:r>
              <a:rPr lang="en-US" altLang="zh-CN" dirty="0"/>
              <a:t>SunGard China</a:t>
            </a:r>
            <a:r>
              <a:rPr lang="zh-CN" altLang="zh-CN" dirty="0"/>
              <a:t>投资</a:t>
            </a:r>
            <a:r>
              <a:rPr lang="zh-CN" altLang="zh-CN" dirty="0" smtClean="0"/>
              <a:t>管理系统</a:t>
            </a:r>
            <a:r>
              <a:rPr lang="en-US" altLang="zh-CN" dirty="0" smtClean="0"/>
              <a:t>(IDMP)&lt;v2.6.0&gt;</a:t>
            </a:r>
            <a:r>
              <a:rPr lang="zh-CN" altLang="en-US" dirty="0" smtClean="0"/>
              <a:t>，一个从本地连接至交易服务器，并完成跟踪下单交易逻辑的</a:t>
            </a:r>
            <a:r>
              <a:rPr lang="en-US" altLang="zh-CN" dirty="0" smtClean="0"/>
              <a:t>demo</a:t>
            </a:r>
            <a:r>
              <a:rPr lang="zh-CN" altLang="en-US" dirty="0" smtClean="0"/>
              <a:t>程序。</a:t>
            </a:r>
            <a:endParaRPr lang="en-US" altLang="zh-CN" dirty="0" smtClean="0"/>
          </a:p>
          <a:p>
            <a:r>
              <a:rPr lang="zh-CN" altLang="en-US" dirty="0" smtClean="0"/>
              <a:t>主要使用</a:t>
            </a:r>
            <a:r>
              <a:rPr lang="en-US" altLang="zh-CN" dirty="0" smtClean="0"/>
              <a:t>C++</a:t>
            </a:r>
            <a:r>
              <a:rPr lang="zh-CN" altLang="en-US" dirty="0" smtClean="0"/>
              <a:t>进行开发测试。</a:t>
            </a:r>
            <a:endParaRPr lang="en-US" altLang="zh-CN" dirty="0" smtClean="0"/>
          </a:p>
          <a:p>
            <a:r>
              <a:rPr lang="zh-CN" altLang="en-US" dirty="0" smtClean="0"/>
              <a:t>开发时间：</a:t>
            </a:r>
            <a:r>
              <a:rPr lang="en-US" altLang="zh-CN" dirty="0" smtClean="0"/>
              <a:t>5.30~7.2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717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主进程逻辑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E:\nffund\交易接口\Figure_01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266" y="631891"/>
            <a:ext cx="5677661" cy="55096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0505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TraderCore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Trader Core</a:t>
            </a:r>
            <a:r>
              <a:rPr lang="zh-CN" altLang="en-US" dirty="0" smtClean="0"/>
              <a:t>线程逻辑主要两个部分，第一部分为常规交易时间：自动跟踪最新价格并进行下单、交易操作；第二部分为最后交易时间：逐步改善自己的报价并进行快速下单撤单操作。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690" y="448271"/>
            <a:ext cx="6030167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86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TraderCore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Trader Core</a:t>
            </a:r>
            <a:r>
              <a:rPr lang="zh-CN" altLang="en-US" dirty="0" smtClean="0"/>
              <a:t>线程逻辑主要两个部分，第一部分为常规交易时间：自动跟踪最新价格并进行下单、交易操作；第二部分为最后交易时间：逐步改善自己的报价并进行快速下单撤单操作。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511" y="554615"/>
            <a:ext cx="7039957" cy="563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69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下单撤单管理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928149"/>
            <a:ext cx="4060532" cy="4022725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812" y="1953271"/>
            <a:ext cx="4153480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87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订单信息更新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76" y="1737360"/>
            <a:ext cx="4178856" cy="4585648"/>
          </a:xfrm>
        </p:spPr>
      </p:pic>
    </p:spTree>
    <p:extLst>
      <p:ext uri="{BB962C8B-B14F-4D97-AF65-F5344CB8AC3E}">
        <p14:creationId xmlns:p14="http://schemas.microsoft.com/office/powerpoint/2010/main" val="162344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Demo</a:t>
            </a:r>
            <a:r>
              <a:rPr lang="zh-CN" altLang="en-US" dirty="0" smtClean="0"/>
              <a:t>演示</a:t>
            </a:r>
            <a:endParaRPr lang="zh-CN" altLang="en-US" dirty="0"/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7713" cy="6858000"/>
          </a:xfrm>
        </p:spPr>
      </p:pic>
    </p:spTree>
    <p:extLst>
      <p:ext uri="{BB962C8B-B14F-4D97-AF65-F5344CB8AC3E}">
        <p14:creationId xmlns:p14="http://schemas.microsoft.com/office/powerpoint/2010/main" val="307256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56</TotalTime>
  <Words>164</Words>
  <Application>Microsoft Office PowerPoint</Application>
  <PresentationFormat>宽屏</PresentationFormat>
  <Paragraphs>14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宋体</vt:lpstr>
      <vt:lpstr>Calibri</vt:lpstr>
      <vt:lpstr>Calibri Light</vt:lpstr>
      <vt:lpstr>回顾</vt:lpstr>
      <vt:lpstr>TradeExecute交易程序介绍</vt:lpstr>
      <vt:lpstr>TradeExecute</vt:lpstr>
      <vt:lpstr>主进程逻辑</vt:lpstr>
      <vt:lpstr>TraderCore</vt:lpstr>
      <vt:lpstr>TraderCore</vt:lpstr>
      <vt:lpstr>下单撤单管理</vt:lpstr>
      <vt:lpstr>订单信息更新</vt:lpstr>
      <vt:lpstr>Demo演示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Val</dc:creator>
  <cp:lastModifiedBy>Val</cp:lastModifiedBy>
  <cp:revision>15</cp:revision>
  <dcterms:created xsi:type="dcterms:W3CDTF">2014-07-02T09:02:45Z</dcterms:created>
  <dcterms:modified xsi:type="dcterms:W3CDTF">2014-07-03T02:42:33Z</dcterms:modified>
</cp:coreProperties>
</file>

<file path=docProps/thumbnail.jpeg>
</file>